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5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637E92-5814-45B9-AF19-D7DE4702AD55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28E54C-B2A4-4D56-9B28-7D0F9A5684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story written just for Noah </a:t>
            </a:r>
            <a:r>
              <a:rPr lang="en-US" dirty="0" err="1" smtClean="0"/>
              <a:t>Rigg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Noah’s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8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64480"/>
          </a:xfrm>
        </p:spPr>
        <p:txBody>
          <a:bodyPr/>
          <a:lstStyle/>
          <a:p>
            <a:r>
              <a:rPr lang="en-US" dirty="0" smtClean="0"/>
              <a:t>My name is Noah. I have been going to school since I was 3 years old. I went to preschool at Cutler Ridge Christian Academy. I went first, second and third grade at Clark Elementary. </a:t>
            </a:r>
          </a:p>
          <a:p>
            <a:r>
              <a:rPr lang="en-US" dirty="0" smtClean="0"/>
              <a:t>This year for fourth grade, I am going to another school named Morning Star.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0"/>
            <a:ext cx="4381500" cy="2895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135880"/>
          </a:xfrm>
        </p:spPr>
        <p:txBody>
          <a:bodyPr/>
          <a:lstStyle/>
          <a:p>
            <a:r>
              <a:rPr lang="en-US" dirty="0" smtClean="0"/>
              <a:t>At Morning Star, some things will be same like I will still have a teacher. My parents will still drive me to school. I will still eat lunch with my classmates and go to recess. Some things might be a little different. The school is smaller. There will be kids there that want to be my friend. My teachers will help me when I need it. </a:t>
            </a:r>
            <a:endParaRPr lang="en-US" dirty="0"/>
          </a:p>
        </p:txBody>
      </p:sp>
      <p:pic>
        <p:nvPicPr>
          <p:cNvPr id="2050" name="Picture 2" descr="C:\Users\Carol\AppData\Local\Microsoft\Windows\INetCache\IE\SDWVEO62\10001362-smiling-star-showing-thumbs-up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00883"/>
            <a:ext cx="3657600" cy="236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92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Mom and Dad picked this school just for me because they know I am smart and these teachers know how to teach me. Mom and Dad are going to take pictures of the school for me. I can ask them questions about the school. Some things they will know and some things they can find out. </a:t>
            </a:r>
          </a:p>
          <a:p>
            <a:r>
              <a:rPr lang="en-US" dirty="0" smtClean="0"/>
              <a:t>In August, I will start at Morning Star. I know that some things will be the same and some things will be a little different. I think it will be easier to learn and make friends at Morning Star. </a:t>
            </a:r>
          </a:p>
          <a:p>
            <a:pPr marL="45720" indent="0">
              <a:buNone/>
            </a:pPr>
            <a:endParaRPr lang="en-US" dirty="0"/>
          </a:p>
        </p:txBody>
      </p:sp>
      <p:pic>
        <p:nvPicPr>
          <p:cNvPr id="3074" name="Picture 2" descr="C:\Users\Carol\AppData\Local\Microsoft\Windows\INetCache\IE\HMNURZQS\star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191000"/>
            <a:ext cx="2352675" cy="245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160929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</TotalTime>
  <Words>242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Noah’s School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Noah’s School</dc:title>
  <dc:creator>Carol</dc:creator>
  <cp:lastModifiedBy>Carol</cp:lastModifiedBy>
  <cp:revision>3</cp:revision>
  <dcterms:created xsi:type="dcterms:W3CDTF">2017-06-29T19:52:59Z</dcterms:created>
  <dcterms:modified xsi:type="dcterms:W3CDTF">2017-06-29T20:19:20Z</dcterms:modified>
</cp:coreProperties>
</file>